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10691813" cy="15119350"/>
  <p:notesSz cx="10233025" cy="146621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01"/>
    <a:srgbClr val="F9C623"/>
    <a:srgbClr val="F1C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4"/>
    <p:restoredTop sz="94658"/>
  </p:normalViewPr>
  <p:slideViewPr>
    <p:cSldViewPr snapToGrid="0" snapToObjects="1">
      <p:cViewPr varScale="1">
        <p:scale>
          <a:sx n="38" d="100"/>
          <a:sy n="38" d="100"/>
        </p:scale>
        <p:origin x="205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311" cy="735654"/>
          </a:xfrm>
          <a:prstGeom prst="rect">
            <a:avLst/>
          </a:prstGeom>
        </p:spPr>
        <p:txBody>
          <a:bodyPr vert="horz" lIns="142253" tIns="71127" rIns="142253" bIns="71127" rtlCol="0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6346" y="0"/>
            <a:ext cx="4434311" cy="735654"/>
          </a:xfrm>
          <a:prstGeom prst="rect">
            <a:avLst/>
          </a:prstGeom>
        </p:spPr>
        <p:txBody>
          <a:bodyPr vert="horz" lIns="142253" tIns="71127" rIns="142253" bIns="71127" rtlCol="0"/>
          <a:lstStyle>
            <a:lvl1pPr algn="r">
              <a:defRPr sz="1900"/>
            </a:lvl1pPr>
          </a:lstStyle>
          <a:p>
            <a:fld id="{991C19A2-58DF-374D-92E2-2D432AF43CA8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67088" y="1833563"/>
            <a:ext cx="3498850" cy="494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2253" tIns="71127" rIns="142253" bIns="711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303" y="7056159"/>
            <a:ext cx="8186420" cy="5773222"/>
          </a:xfrm>
          <a:prstGeom prst="rect">
            <a:avLst/>
          </a:prstGeom>
        </p:spPr>
        <p:txBody>
          <a:bodyPr vert="horz" lIns="142253" tIns="71127" rIns="142253" bIns="71127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926499"/>
            <a:ext cx="4434311" cy="735652"/>
          </a:xfrm>
          <a:prstGeom prst="rect">
            <a:avLst/>
          </a:prstGeom>
        </p:spPr>
        <p:txBody>
          <a:bodyPr vert="horz" lIns="142253" tIns="71127" rIns="142253" bIns="71127" rtlCol="0" anchor="b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6346" y="13926499"/>
            <a:ext cx="4434311" cy="735652"/>
          </a:xfrm>
          <a:prstGeom prst="rect">
            <a:avLst/>
          </a:prstGeom>
        </p:spPr>
        <p:txBody>
          <a:bodyPr vert="horz" lIns="142253" tIns="71127" rIns="142253" bIns="71127" rtlCol="0" anchor="b"/>
          <a:lstStyle>
            <a:lvl1pPr algn="r">
              <a:defRPr sz="1900"/>
            </a:lvl1pPr>
          </a:lstStyle>
          <a:p>
            <a:fld id="{10762F3F-006E-E94A-9CD0-86C90F0B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286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053" rtl="0" eaLnBrk="1" latinLnBrk="0" hangingPunct="1">
      <a:defRPr kumimoji="1" sz="1697" kern="1200">
        <a:solidFill>
          <a:schemeClr val="tx1"/>
        </a:solidFill>
        <a:latin typeface="+mn-lt"/>
        <a:ea typeface="+mn-ea"/>
        <a:cs typeface="+mn-cs"/>
      </a:defRPr>
    </a:lvl1pPr>
    <a:lvl2pPr marL="646527" algn="l" defTabSz="1293053" rtl="0" eaLnBrk="1" latinLnBrk="0" hangingPunct="1">
      <a:defRPr kumimoji="1" sz="1697" kern="1200">
        <a:solidFill>
          <a:schemeClr val="tx1"/>
        </a:solidFill>
        <a:latin typeface="+mn-lt"/>
        <a:ea typeface="+mn-ea"/>
        <a:cs typeface="+mn-cs"/>
      </a:defRPr>
    </a:lvl2pPr>
    <a:lvl3pPr marL="1293053" algn="l" defTabSz="1293053" rtl="0" eaLnBrk="1" latinLnBrk="0" hangingPunct="1">
      <a:defRPr kumimoji="1" sz="1697" kern="1200">
        <a:solidFill>
          <a:schemeClr val="tx1"/>
        </a:solidFill>
        <a:latin typeface="+mn-lt"/>
        <a:ea typeface="+mn-ea"/>
        <a:cs typeface="+mn-cs"/>
      </a:defRPr>
    </a:lvl3pPr>
    <a:lvl4pPr marL="1939580" algn="l" defTabSz="1293053" rtl="0" eaLnBrk="1" latinLnBrk="0" hangingPunct="1">
      <a:defRPr kumimoji="1" sz="1697" kern="1200">
        <a:solidFill>
          <a:schemeClr val="tx1"/>
        </a:solidFill>
        <a:latin typeface="+mn-lt"/>
        <a:ea typeface="+mn-ea"/>
        <a:cs typeface="+mn-cs"/>
      </a:defRPr>
    </a:lvl4pPr>
    <a:lvl5pPr marL="2586106" algn="l" defTabSz="1293053" rtl="0" eaLnBrk="1" latinLnBrk="0" hangingPunct="1">
      <a:defRPr kumimoji="1" sz="1697" kern="1200">
        <a:solidFill>
          <a:schemeClr val="tx1"/>
        </a:solidFill>
        <a:latin typeface="+mn-lt"/>
        <a:ea typeface="+mn-ea"/>
        <a:cs typeface="+mn-cs"/>
      </a:defRPr>
    </a:lvl5pPr>
    <a:lvl6pPr marL="3232633" algn="l" defTabSz="1293053" rtl="0" eaLnBrk="1" latinLnBrk="0" hangingPunct="1">
      <a:defRPr kumimoji="1" sz="1697" kern="1200">
        <a:solidFill>
          <a:schemeClr val="tx1"/>
        </a:solidFill>
        <a:latin typeface="+mn-lt"/>
        <a:ea typeface="+mn-ea"/>
        <a:cs typeface="+mn-cs"/>
      </a:defRPr>
    </a:lvl6pPr>
    <a:lvl7pPr marL="3879159" algn="l" defTabSz="1293053" rtl="0" eaLnBrk="1" latinLnBrk="0" hangingPunct="1">
      <a:defRPr kumimoji="1" sz="1697" kern="1200">
        <a:solidFill>
          <a:schemeClr val="tx1"/>
        </a:solidFill>
        <a:latin typeface="+mn-lt"/>
        <a:ea typeface="+mn-ea"/>
        <a:cs typeface="+mn-cs"/>
      </a:defRPr>
    </a:lvl7pPr>
    <a:lvl8pPr marL="4525686" algn="l" defTabSz="1293053" rtl="0" eaLnBrk="1" latinLnBrk="0" hangingPunct="1">
      <a:defRPr kumimoji="1" sz="1697" kern="1200">
        <a:solidFill>
          <a:schemeClr val="tx1"/>
        </a:solidFill>
        <a:latin typeface="+mn-lt"/>
        <a:ea typeface="+mn-ea"/>
        <a:cs typeface="+mn-cs"/>
      </a:defRPr>
    </a:lvl8pPr>
    <a:lvl9pPr marL="5172212" algn="l" defTabSz="1293053" rtl="0" eaLnBrk="1" latinLnBrk="0" hangingPunct="1">
      <a:defRPr kumimoji="1" sz="16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13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3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94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15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50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35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47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79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4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92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78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3510-A09E-B944-AAA2-D146BE09AD29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07A44-CCD0-F64A-88CD-50FBEF5602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30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B7A2623-3851-A144-9C99-D2E4242BA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66" y="763617"/>
            <a:ext cx="9672481" cy="9672481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A3DED6-F05A-B94F-9B96-B9A946CAF247}"/>
              </a:ext>
            </a:extLst>
          </p:cNvPr>
          <p:cNvSpPr txBox="1"/>
          <p:nvPr/>
        </p:nvSpPr>
        <p:spPr>
          <a:xfrm>
            <a:off x="509666" y="10436099"/>
            <a:ext cx="9672481" cy="322614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atte">
            <a:bevelT w="0" h="0"/>
            <a:bevelB w="0" h="0"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182" b="1">
                <a:latin typeface="Noto Sans CJK JP" panose="020B0500000000000000" pitchFamily="34" charset="-128"/>
                <a:ea typeface="Noto Sans CJK JP" panose="020B0500000000000000" pitchFamily="34" charset="-128"/>
              </a:rPr>
              <a:t>工事関係者以外</a:t>
            </a:r>
            <a:endParaRPr lang="en-US" altLang="ja-JP" sz="10182" b="1" dirty="0">
              <a:latin typeface="Noto Sans CJK JP" panose="020B0500000000000000" pitchFamily="34" charset="-128"/>
              <a:ea typeface="Noto Sans CJK JP" panose="020B0500000000000000" pitchFamily="34" charset="-128"/>
            </a:endParaRPr>
          </a:p>
          <a:p>
            <a:pPr algn="ctr"/>
            <a:r>
              <a:rPr lang="ja-JP" altLang="en-US" sz="10182" b="1">
                <a:solidFill>
                  <a:srgbClr val="FF0000"/>
                </a:solidFill>
                <a:latin typeface="Noto Sans CJK JP" panose="020B0500000000000000" pitchFamily="34" charset="-128"/>
                <a:ea typeface="Noto Sans CJK JP" panose="020B0500000000000000" pitchFamily="34" charset="-128"/>
              </a:rPr>
              <a:t>立入禁止</a:t>
            </a:r>
            <a:r>
              <a:rPr lang="en-US" altLang="ja-JP" sz="10182" b="1" dirty="0">
                <a:solidFill>
                  <a:srgbClr val="FF0000"/>
                </a:solidFill>
                <a:latin typeface="Noto Sans CJK JP" panose="020B0500000000000000" pitchFamily="34" charset="-128"/>
                <a:ea typeface="Noto Sans CJK JP" panose="020B0500000000000000" pitchFamily="34" charset="-128"/>
              </a:rPr>
              <a:t>‼️</a:t>
            </a:r>
            <a:endParaRPr lang="ja-JP" altLang="en-US" sz="10182" b="1">
              <a:solidFill>
                <a:srgbClr val="FF0000"/>
              </a:solidFill>
              <a:latin typeface="Noto Sans CJK JP" panose="020B0500000000000000" pitchFamily="34" charset="-128"/>
              <a:ea typeface="Noto Sans CJK JP" panose="020B05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02C537-5950-4E42-AD51-C4DFDDBFB364}"/>
              </a:ext>
            </a:extLst>
          </p:cNvPr>
          <p:cNvSpPr txBox="1"/>
          <p:nvPr/>
        </p:nvSpPr>
        <p:spPr>
          <a:xfrm>
            <a:off x="3421702" y="14209584"/>
            <a:ext cx="6760445" cy="646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599"/>
              <a:t>〇〇建設　〇〇工事事務所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E24FE7D-40A9-1F45-B26C-A7498A92F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27" y="916337"/>
            <a:ext cx="10181559" cy="946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8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28700" y="734943"/>
            <a:ext cx="8699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使い方について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28700" y="1914489"/>
            <a:ext cx="9309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A3</a:t>
            </a:r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用紙での印刷を推奨しております。</a:t>
            </a:r>
            <a:endParaRPr kumimoji="1"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・プリンターの設定から余白をなくすように設定をお願いします。</a:t>
            </a:r>
            <a:endParaRPr kumimoji="1"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（例）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34" y="5556249"/>
            <a:ext cx="2691616" cy="588489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797442" y="7562850"/>
            <a:ext cx="1345808" cy="36195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3552825" y="7743825"/>
            <a:ext cx="936233" cy="981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22701" y="5612525"/>
            <a:ext cx="7404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プリンターの種類によって異なる</a:t>
            </a:r>
            <a:endParaRPr kumimoji="1"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（「フチなし印刷」や「フチなし」など）</a:t>
            </a:r>
            <a:endParaRPr kumimoji="1"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500" y="6574128"/>
            <a:ext cx="5978463" cy="4108487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7147120" y="9191625"/>
            <a:ext cx="1787329" cy="36195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28700" y="12070125"/>
            <a:ext cx="9309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・プリンターの仕様上一部余白として表示されることがあるかもしれません。ご了承願います。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86623" y="9782678"/>
            <a:ext cx="3351177" cy="3970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98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「印刷領域」を最大にする</a:t>
            </a:r>
            <a:endParaRPr kumimoji="1" lang="en-US" altLang="ja-JP" sz="198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060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3597</TotalTime>
  <Words>90</Words>
  <Application>Microsoft Office PowerPoint</Application>
  <PresentationFormat>ユーザー設定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サガシバ</cp:lastModifiedBy>
  <cp:revision>46</cp:revision>
  <cp:lastPrinted>2021-12-06T07:21:08Z</cp:lastPrinted>
  <dcterms:created xsi:type="dcterms:W3CDTF">2021-12-06T07:17:08Z</dcterms:created>
  <dcterms:modified xsi:type="dcterms:W3CDTF">2022-01-12T06:14:23Z</dcterms:modified>
</cp:coreProperties>
</file>