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92"/>
    <p:restoredTop sz="94658"/>
  </p:normalViewPr>
  <p:slideViewPr>
    <p:cSldViewPr snapToGrid="0" snapToObjects="1">
      <p:cViewPr varScale="1">
        <p:scale>
          <a:sx n="80" d="100"/>
          <a:sy n="80" d="100"/>
        </p:scale>
        <p:origin x="7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65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79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49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03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34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72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61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43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83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74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66CE-9DAE-EA48-9855-C1CB22E52FB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E9B6-55E2-494F-941C-16CC1044D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7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031F1A0-B9AE-FA41-A68B-67632254E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>
            <a:off x="1566805" y="-1566805"/>
            <a:ext cx="7559676" cy="1069328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3949D96-EA3C-574D-948A-EEEF397FC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1307592"/>
            <a:ext cx="6480000" cy="481138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AFF1F16-408C-414D-A868-4AAE941DBF31}"/>
              </a:ext>
            </a:extLst>
          </p:cNvPr>
          <p:cNvSpPr txBox="1"/>
          <p:nvPr/>
        </p:nvSpPr>
        <p:spPr>
          <a:xfrm>
            <a:off x="7415783" y="6208776"/>
            <a:ext cx="304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/>
              <a:t>〇〇建設　〇〇工事事務所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765F2A5-E84E-7F46-B191-8DF8B269A8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512" y="1112840"/>
            <a:ext cx="2800094" cy="509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6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87303" y="235821"/>
            <a:ext cx="4349750" cy="48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46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使い方について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8761" y="957244"/>
            <a:ext cx="76630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A3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用紙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での印刷を推奨しております。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・プリンターの設定から余白をなくすように設定をお願いします。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992" y="2385493"/>
            <a:ext cx="1669229" cy="364957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367469" y="3639635"/>
            <a:ext cx="768274" cy="18022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900"/>
          </a:p>
        </p:txBody>
      </p:sp>
      <p:sp>
        <p:nvSpPr>
          <p:cNvPr id="6" name="右矢印 5"/>
          <p:cNvSpPr/>
          <p:nvPr/>
        </p:nvSpPr>
        <p:spPr>
          <a:xfrm>
            <a:off x="3587362" y="3800022"/>
            <a:ext cx="1730179" cy="490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9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03526" y="2155537"/>
            <a:ext cx="370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プリンターの種類によって異なる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（「フチなし印刷」や「フチなし」など）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541" y="2633573"/>
            <a:ext cx="5162444" cy="3547706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7581092" y="4945768"/>
            <a:ext cx="1417749" cy="24425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90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4153" y="6578267"/>
            <a:ext cx="90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・プリンターの仕様上一部余白として表示されることがあるかもしれません。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ご了承願います。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36397" y="4589396"/>
            <a:ext cx="1369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「印刷領域」を最大にする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819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86</Words>
  <Application>Microsoft Office PowerPoint</Application>
  <PresentationFormat>ユーザー設定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サガシバ</cp:lastModifiedBy>
  <cp:revision>16</cp:revision>
  <dcterms:created xsi:type="dcterms:W3CDTF">2021-12-09T06:31:33Z</dcterms:created>
  <dcterms:modified xsi:type="dcterms:W3CDTF">2022-01-12T06:12:38Z</dcterms:modified>
</cp:coreProperties>
</file>